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Китоб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Пайпоқ ишлаб чиқариш бизнеси хозирги кунда такомиллашиб бормоқда. Ишлаб чиқариш ускуналарининг 8 га якин авлодлари ишлаб чиқилди. Бу эса турли хил кўриниш ва дизайн дегани. Ушбу лойиха 343,7 млн.сўм маблағ эвазига ташкил этилиб, 1 йилда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ўртача қувватда    164 160 дона пайпоқ ишлаб чиқаришни мақсад қилган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211.4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44747" y="6327003"/>
            <a:ext cx="623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132,3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5" y="5436977"/>
            <a:ext cx="8979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343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7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909037" y="5865338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9639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РД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Пайпоқ маҳсулотлари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Пайпоқ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9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589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259.6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38%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9605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227070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12196" y="2478879"/>
            <a:ext cx="10647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132,3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284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11,4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/>
          <a:srcRect l="7174" t="8963" r="3637" b="8226"/>
          <a:stretch/>
        </p:blipFill>
        <p:spPr>
          <a:xfrm>
            <a:off x="3526989" y="1761730"/>
            <a:ext cx="1611650" cy="8390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89" y="3009251"/>
            <a:ext cx="1603457" cy="8919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Рисунок 101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742" y="2368185"/>
            <a:ext cx="1465090" cy="13732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48" y="4439155"/>
            <a:ext cx="2612773" cy="174184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0798" y="4563370"/>
            <a:ext cx="2551427" cy="16966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5273</TotalTime>
  <Words>155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455</cp:revision>
  <dcterms:created xsi:type="dcterms:W3CDTF">2020-12-11T07:51:35Z</dcterms:created>
  <dcterms:modified xsi:type="dcterms:W3CDTF">2021-08-04T13:01:00Z</dcterms:modified>
</cp:coreProperties>
</file>